
<file path=[Content_Types].xml><?xml version="1.0" encoding="utf-8"?>
<Types xmlns="http://schemas.openxmlformats.org/package/2006/content-types">
  <Default Extension="tmp" ContentType="image/pn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>
      <p:cViewPr varScale="1">
        <p:scale>
          <a:sx n="113" d="100"/>
          <a:sy n="113" d="100"/>
        </p:scale>
        <p:origin x="1152" y="11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DF0A3-9A97-72F6-41C2-25E2BC072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2C453-BB0C-1344-CC57-EA3AC3D18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DBE9D-F2F0-7BE6-EE42-50CC818D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6B0FE-29C0-DC31-CC21-FF269769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02829-0D2B-6510-52C9-2B138D26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3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F5E2-A361-8707-3041-91D0B78F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7F2E9-B60E-6786-8AF8-D16F26F30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456D6-7B96-BC73-255B-D054E5AEF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5A930-E5DD-4D74-FB8A-5D7CB417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F4597-18DD-440C-D9BE-DE8D65D3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1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2668-AA3D-7162-6052-D673AD0FE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710ED-7725-D25A-7870-EDCBE71F1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835AD-091A-913D-B500-385B8737D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CA351-EAE8-96E5-EFF6-B6D063DB3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2C368-F016-600A-DFD6-75511D457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73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17F72-F53D-89C5-34D6-599C78B4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61015-4C92-7E50-BC34-81B6A718E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F4030-0F68-E5EB-CBCC-56D29F622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8938C-A45B-6F92-94C5-CBE37E8A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2EB87-ABE7-7CFC-A2F5-F99D05996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250D3-3D17-EF8A-CE6C-4E0B9FF7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5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701F-7FA7-6365-CF43-B0257B53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FDD6D-3B0C-9D83-DDFB-0E091D902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6AD72-20E6-157C-E333-635DD2FE7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86622-FB6A-BBC1-68B5-1A90C096CD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1911BB-5051-8A12-2B5E-324AE2094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13D9C3-28CA-3E85-4B03-FAB448D4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E2325C-04C6-0BDF-604C-C0474114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837E62-F004-6B33-314C-D5368D15B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6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3E41D-7630-BF11-ED24-157777985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BEC11F-BC63-8D17-99DD-DEF444A25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FC62F-BE05-3DC0-9308-BE13CD60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5624CF-7DE5-2A6C-D218-3AD38F009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3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3A893-41B0-1C72-DD21-94999DF9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64B17E-750E-E808-2539-C978A865A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57DFA-7D24-A1D7-F35A-49956098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1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78318-2F4A-F591-F307-B688D9885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84DA2-8753-FD95-ABAA-A80CB589A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5CEDF-F358-488A-B644-5E50E19B7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13740-9354-A1FB-EE43-BFF2CF76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C76977-9A89-37E6-E982-137FE6AD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99212-D2AF-5D27-7A1B-655B1810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3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B9029-D8D3-8886-71C4-6B9B3310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30D84A-16EB-F9A9-08FA-F7DDD930B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DE2D9-A1A5-E22F-3490-2E8E1EC2F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B54CA-095B-DFB6-66C8-A7B528B90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6B6A3-6F81-6676-4573-9AC565D5C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30F63-68A5-2F86-336D-4423B016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11954-EE35-FEF2-3A90-D2FFDEA8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1791C-BF20-D624-908A-9E95711EA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665AF-93DE-EEFD-9D81-D2FAF57A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09060-56EC-1780-0E0B-35D9000D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474F2-D96B-50C7-3C6B-0D73746B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8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580A0F-9981-E5A8-20F4-09464CF5C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5AE47-F525-B4E2-26E7-A744CB9CE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F114B-CFAC-3D7E-1A14-9D1D8FB3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3F1B5-EC26-1840-61B9-1BA4D0C4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C0A0B-F0FA-1100-DF40-9628227D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109F8C-A7F5-1B03-D9E0-CC3943206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76F50-4D33-2B18-F4B4-FEBD58FF5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92CD0-8FCA-7BCF-7968-FD8AF9E39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C5CAB-1426-574A-BA12-44E939A23EED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38860-A366-84D3-36C6-E2558272C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35D40-10F4-E246-014F-F6471EED4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89765-5CC9-D240-8096-275DF4FDE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2.tmp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tmp"/><Relationship Id="rId5" Type="http://schemas.openxmlformats.org/officeDocument/2006/relationships/image" Target="../media/image1.jpeg"/><Relationship Id="rId4" Type="http://schemas.openxmlformats.org/officeDocument/2006/relationships/hyperlink" Target="https://www.aqa.org.uk/subjects/science/gc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728D2-F203-9479-66AB-D8DF746B3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4425" y="207962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Rockwell" panose="02060603020205020403" pitchFamily="18" charset="77"/>
              </a:rPr>
              <a:t>Weaverham High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0524D-154F-259A-612F-4CC73EF5A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3902" y="3239622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70C0"/>
                </a:solidFill>
                <a:latin typeface="Rockwell" panose="02060603020205020403" pitchFamily="18" charset="77"/>
              </a:rPr>
              <a:t>SCIENCE</a:t>
            </a:r>
          </a:p>
          <a:p>
            <a:r>
              <a:rPr lang="en-US" sz="4800" dirty="0">
                <a:solidFill>
                  <a:srgbClr val="0070C0"/>
                </a:solidFill>
                <a:latin typeface="Rockwell" panose="02060603020205020403" pitchFamily="18" charset="77"/>
              </a:rPr>
              <a:t>Year 9 Options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26E139-4FBD-E06B-DD26-C666CE0D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19062"/>
            <a:ext cx="22352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14C726-5DA5-E40F-6891-824759348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39444"/>
            <a:ext cx="12192000" cy="1318556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17AA9A49-1950-C1B4-9248-3072B6ED8B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28"/>
    </mc:Choice>
    <mc:Fallback xmlns="">
      <p:transition spd="slow" advTm="10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1E89-17ED-5E8A-4F0B-DD86DB1D9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9" y="2909870"/>
            <a:ext cx="2461451" cy="1489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Course</a:t>
            </a:r>
          </a:p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1D3D0-5B5C-6273-EBF2-43294616BD18}"/>
              </a:ext>
            </a:extLst>
          </p:cNvPr>
          <p:cNvSpPr txBox="1"/>
          <p:nvPr/>
        </p:nvSpPr>
        <p:spPr>
          <a:xfrm>
            <a:off x="3118353" y="124492"/>
            <a:ext cx="858316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Rockwell" panose="02060603020205020403" pitchFamily="18" charset="77"/>
              </a:rPr>
              <a:t>We offer 2 routes for science</a:t>
            </a:r>
          </a:p>
          <a:p>
            <a:endParaRPr lang="en-US" sz="2600" dirty="0">
              <a:latin typeface="Rockwell" panose="02060603020205020403" pitchFamily="18" charset="77"/>
            </a:endParaRPr>
          </a:p>
          <a:p>
            <a:r>
              <a:rPr lang="en-US" sz="2600" u="sng" dirty="0">
                <a:latin typeface="Rockwell" panose="02060603020205020403" pitchFamily="18" charset="77"/>
              </a:rPr>
              <a:t>GCSE Combined Science: Trilogy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AQA Trilogy Combined Science</a:t>
            </a:r>
          </a:p>
          <a:p>
            <a:endParaRPr lang="en-US" sz="2600" dirty="0">
              <a:latin typeface="Rockwell" panose="02060603020205020403" pitchFamily="18" charset="77"/>
            </a:endParaRPr>
          </a:p>
          <a:p>
            <a:endParaRPr lang="en-US" sz="2600" dirty="0">
              <a:latin typeface="Rockwell" panose="02060603020205020403" pitchFamily="18" charset="77"/>
            </a:endParaRPr>
          </a:p>
          <a:p>
            <a:r>
              <a:rPr lang="en-US" sz="2600" u="sng" dirty="0">
                <a:latin typeface="Rockwell" panose="02060603020205020403" pitchFamily="18" charset="77"/>
              </a:rPr>
              <a:t>Single Science - </a:t>
            </a:r>
            <a:r>
              <a:rPr lang="en-US" sz="2600" dirty="0">
                <a:latin typeface="Rockwell" panose="02060603020205020403" pitchFamily="18" charset="77"/>
              </a:rPr>
              <a:t>Offered as a GCSE Option </a:t>
            </a:r>
            <a:endParaRPr lang="en-US" sz="2600" u="sng" dirty="0">
              <a:latin typeface="Rockwell" panose="02060603020205020403" pitchFamily="18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AQA GCSE Biology, AQA GCSE Chemistry and AQA GCSE 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>
              <a:latin typeface="Rockwell" panose="02060603020205020403" pitchFamily="18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>
              <a:latin typeface="Rockwell" panose="02060603020205020403" pitchFamily="18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All pupils have to study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All pupils have to study all 3 sciences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A9B28E6-8EB7-5EB0-049F-28718E1C8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19062"/>
            <a:ext cx="22352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85C4F9-CE12-7843-16F3-E73D3F857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39444"/>
            <a:ext cx="12192000" cy="1318556"/>
          </a:xfrm>
          <a:prstGeom prst="rect">
            <a:avLst/>
          </a:prstGeom>
        </p:spPr>
      </p:pic>
      <p:pic>
        <p:nvPicPr>
          <p:cNvPr id="19" name="Audio 18">
            <a:extLst>
              <a:ext uri="{FF2B5EF4-FFF2-40B4-BE49-F238E27FC236}">
                <a16:creationId xmlns:a16="http://schemas.microsoft.com/office/drawing/2014/main" id="{F209483A-DF5F-5082-8E3A-04071382E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718"/>
    </mc:Choice>
    <mc:Fallback xmlns="">
      <p:transition spd="slow" advTm="94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59427-A9CE-1E86-2050-DC88EFCFC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25" y="2821971"/>
            <a:ext cx="295351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Course</a:t>
            </a:r>
          </a:p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DBECB-DDB0-B051-87A9-26B6000822D7}"/>
              </a:ext>
            </a:extLst>
          </p:cNvPr>
          <p:cNvSpPr txBox="1"/>
          <p:nvPr/>
        </p:nvSpPr>
        <p:spPr>
          <a:xfrm>
            <a:off x="3335307" y="-21783"/>
            <a:ext cx="8421751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>
                <a:latin typeface="Rockwell" panose="02060603020205020403" pitchFamily="18" charset="77"/>
              </a:rPr>
              <a:t>Combined Science: Trilogy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Combined Science is worth 2 GCSEs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Pupils will have 3 specialist teachers each teaching one of the science disciplines – Biology, chemistry and physics.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Pupils will have 9 lessons a fortnight.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>
              <a:latin typeface="Rockwell" panose="02060603020205020403" pitchFamily="18" charset="77"/>
            </a:endParaRPr>
          </a:p>
          <a:p>
            <a:r>
              <a:rPr lang="en-US" sz="2600" u="sng" dirty="0">
                <a:latin typeface="Rockwell" panose="02060603020205020403" pitchFamily="18" charset="77"/>
              </a:rPr>
              <a:t>Single Science (Option)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Single science is worth 3 GCSEs, one in Biology, one in Chemistry and one in Physics.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Pupils will have 3 specialist teachers each teaching one of the science disciplines – Biology, chemistry and physics.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Rockwell" panose="02060603020205020403" pitchFamily="18" charset="77"/>
              </a:rPr>
              <a:t>Pupils will have 14 lessons a fortnight.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6ABCD27-ACE7-F422-A960-E7D6BD3B3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19062"/>
            <a:ext cx="22352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AEF8D2-E194-31DE-11F4-2A9661AB8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39444"/>
            <a:ext cx="12192000" cy="1318556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EDF1984E-22C5-38E7-2853-F846A7D16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69"/>
    </mc:Choice>
    <mc:Fallback xmlns="">
      <p:transition spd="slow" advTm="47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18C9-BF1F-EBF0-F5FB-B409CF2BC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23" y="2841257"/>
            <a:ext cx="3219565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Examination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B2648B-1C4C-9DA7-543B-81E6E4407150}"/>
              </a:ext>
            </a:extLst>
          </p:cNvPr>
          <p:cNvSpPr txBox="1"/>
          <p:nvPr/>
        </p:nvSpPr>
        <p:spPr>
          <a:xfrm>
            <a:off x="3368789" y="0"/>
            <a:ext cx="855878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Rockwell" panose="02060603020205020403" pitchFamily="18" charset="77"/>
              </a:rPr>
              <a:t>All exam are tiered – High tier awards grades 9-4, Foundation tier awards</a:t>
            </a:r>
          </a:p>
          <a:p>
            <a:r>
              <a:rPr lang="en-US" sz="2200" dirty="0">
                <a:latin typeface="Rockwell" panose="02060603020205020403" pitchFamily="18" charset="77"/>
              </a:rPr>
              <a:t>Grade 5-1</a:t>
            </a:r>
          </a:p>
          <a:p>
            <a:endParaRPr lang="en-US" sz="2200" dirty="0">
              <a:latin typeface="Rockwell" panose="02060603020205020403" pitchFamily="18" charset="77"/>
            </a:endParaRPr>
          </a:p>
          <a:p>
            <a:r>
              <a:rPr lang="en-US" sz="2200" dirty="0">
                <a:latin typeface="Rockwell" panose="02060603020205020403" pitchFamily="18" charset="77"/>
              </a:rPr>
              <a:t>100% written exam.</a:t>
            </a:r>
          </a:p>
          <a:p>
            <a:r>
              <a:rPr lang="en-US" sz="2200" dirty="0">
                <a:latin typeface="Rockwell" panose="02060603020205020403" pitchFamily="18" charset="77"/>
              </a:rPr>
              <a:t>Scientific skills make up 20% of the written exam. </a:t>
            </a:r>
          </a:p>
          <a:p>
            <a:endParaRPr lang="en-US" sz="2200" dirty="0">
              <a:latin typeface="Rockwell" panose="02060603020205020403" pitchFamily="18" charset="77"/>
            </a:endParaRPr>
          </a:p>
          <a:p>
            <a:r>
              <a:rPr lang="en-US" sz="2200" u="sng" dirty="0">
                <a:latin typeface="Rockwell" panose="02060603020205020403" pitchFamily="18" charset="77"/>
              </a:rPr>
              <a:t>Combined Science: Trilogy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77"/>
              </a:rPr>
              <a:t>6 exams in total - 2  biology exams , 2 from chemistry exams and  2 physics exams.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77"/>
              </a:rPr>
              <a:t>Each exam in 1 hour 20 minutes and worth 70 marks.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Rockwell" panose="02060603020205020403" pitchFamily="18" charset="77"/>
            </a:endParaRPr>
          </a:p>
          <a:p>
            <a:r>
              <a:rPr lang="en-US" sz="2200" u="sng" dirty="0">
                <a:latin typeface="Rockwell" panose="02060603020205020403" pitchFamily="18" charset="77"/>
              </a:rPr>
              <a:t>Single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77"/>
              </a:rPr>
              <a:t>6 exams in total - 2  biology exams , 2 chemistry exams and  2 physics exams.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77"/>
              </a:rPr>
              <a:t>Each exam is 1 hour 45 minutes and worth 100 marks</a:t>
            </a:r>
          </a:p>
          <a:p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98990E-E52C-26FE-AD9F-F8954DCD3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19062"/>
            <a:ext cx="22352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97DDDD-FBFC-5D41-20E5-4D75C69A8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39444"/>
            <a:ext cx="12192000" cy="1318556"/>
          </a:xfrm>
          <a:prstGeom prst="rect">
            <a:avLst/>
          </a:prstGeom>
        </p:spPr>
      </p:pic>
      <p:pic>
        <p:nvPicPr>
          <p:cNvPr id="22" name="Audio 21">
            <a:extLst>
              <a:ext uri="{FF2B5EF4-FFF2-40B4-BE49-F238E27FC236}">
                <a16:creationId xmlns:a16="http://schemas.microsoft.com/office/drawing/2014/main" id="{374AD5D6-FFB8-365F-8028-0B88E00D5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84"/>
    </mc:Choice>
    <mc:Fallback xmlns="">
      <p:transition spd="slow" advTm="636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1D3EB-3F5C-F5DB-C99B-FC67DC198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" y="2852634"/>
            <a:ext cx="4477512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Wider reading</a:t>
            </a:r>
          </a:p>
          <a:p>
            <a:pPr marL="0" indent="0">
              <a:buNone/>
            </a:pPr>
            <a:r>
              <a:rPr lang="en-US" sz="4000" dirty="0">
                <a:latin typeface="Rockwell" panose="02060603020205020403" pitchFamily="18" charset="77"/>
              </a:rPr>
              <a:t>and Careers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0180A-AC9A-9700-25FD-700528684B9F}"/>
              </a:ext>
            </a:extLst>
          </p:cNvPr>
          <p:cNvSpPr txBox="1"/>
          <p:nvPr/>
        </p:nvSpPr>
        <p:spPr>
          <a:xfrm>
            <a:off x="4244598" y="145669"/>
            <a:ext cx="783767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Rockwell" panose="02060603020205020403" pitchFamily="18" charset="77"/>
              </a:rPr>
              <a:t>To prepare for making the decision of which science route is right and appropriate for you, talk to your science teacher and use the AQA link below</a:t>
            </a:r>
          </a:p>
          <a:p>
            <a:r>
              <a:rPr lang="en-US" sz="2600" dirty="0">
                <a:latin typeface="Rockwell" panose="02060603020205020403" pitchFamily="18" charset="77"/>
              </a:rPr>
              <a:t>and take a look at the course specifications.</a:t>
            </a:r>
          </a:p>
          <a:p>
            <a:r>
              <a:rPr lang="en-US" sz="2600" dirty="0">
                <a:latin typeface="Rockwell" panose="02060603020205020403" pitchFamily="18" charset="77"/>
                <a:hlinkClick r:id="rId4"/>
              </a:rPr>
              <a:t>https://www.aqa.org.uk/subjects/science/gcse</a:t>
            </a:r>
            <a:endParaRPr lang="en-US" sz="2600" dirty="0">
              <a:latin typeface="Rockwell" panose="02060603020205020403" pitchFamily="18" charset="77"/>
            </a:endParaRPr>
          </a:p>
          <a:p>
            <a:endParaRPr lang="en-US" sz="2600" dirty="0">
              <a:latin typeface="Rockwell" panose="02060603020205020403" pitchFamily="18" charset="77"/>
            </a:endParaRPr>
          </a:p>
          <a:p>
            <a:endParaRPr lang="en-US" sz="2600" dirty="0">
              <a:latin typeface="Rockwell" panose="02060603020205020403" pitchFamily="18" charset="77"/>
            </a:endParaRPr>
          </a:p>
          <a:p>
            <a:r>
              <a:rPr lang="en-US" sz="2600" dirty="0">
                <a:latin typeface="Rockwell" panose="02060603020205020403" pitchFamily="18" charset="77"/>
              </a:rPr>
              <a:t>Science forms a pivotal role in many career paths from the military, construction, motoring, engineering to medicine and everything in between because science teaches you a way of thinking.</a:t>
            </a:r>
          </a:p>
          <a:p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CFACFCF-CB1D-716E-A34C-C65564C97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19062"/>
            <a:ext cx="22352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213DBC-3586-1017-2A18-BEC93E33C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39444"/>
            <a:ext cx="12192000" cy="1318556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EE08185F-9806-CC74-B0C1-422A7BAE77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7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69"/>
    </mc:Choice>
    <mc:Fallback xmlns="">
      <p:transition spd="slow" advTm="47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336</Words>
  <Application>Microsoft Office PowerPoint</Application>
  <PresentationFormat>Widescreen</PresentationFormat>
  <Paragraphs>50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Rockwell</vt:lpstr>
      <vt:lpstr>Office Theme</vt:lpstr>
      <vt:lpstr>Weaverham High School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Spencer</dc:creator>
  <cp:lastModifiedBy>st-Brookes</cp:lastModifiedBy>
  <cp:revision>5</cp:revision>
  <dcterms:created xsi:type="dcterms:W3CDTF">2024-01-04T17:55:35Z</dcterms:created>
  <dcterms:modified xsi:type="dcterms:W3CDTF">2024-01-09T16:27:45Z</dcterms:modified>
</cp:coreProperties>
</file>