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"/>
  </p:notesMasterIdLst>
  <p:sldIdLst>
    <p:sldId id="258" r:id="rId5"/>
    <p:sldId id="260" r:id="rId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01"/>
  </p:normalViewPr>
  <p:slideViewPr>
    <p:cSldViewPr snapToGrid="0">
      <p:cViewPr varScale="1">
        <p:scale>
          <a:sx n="70" d="100"/>
          <a:sy n="70" d="100"/>
        </p:scale>
        <p:origin x="13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am Holian" userId="95d4d9b5-3213-43f8-8ef2-270866861cd2" providerId="ADAL" clId="{2A78EC20-CC01-42CA-AA3C-A7A6674E14BF}"/>
    <pc:docChg chg="delSld">
      <pc:chgData name="Liam Holian" userId="95d4d9b5-3213-43f8-8ef2-270866861cd2" providerId="ADAL" clId="{2A78EC20-CC01-42CA-AA3C-A7A6674E14BF}" dt="2025-10-20T11:06:23.038" v="2" actId="47"/>
      <pc:docMkLst>
        <pc:docMk/>
      </pc:docMkLst>
      <pc:sldChg chg="del">
        <pc:chgData name="Liam Holian" userId="95d4d9b5-3213-43f8-8ef2-270866861cd2" providerId="ADAL" clId="{2A78EC20-CC01-42CA-AA3C-A7A6674E14BF}" dt="2025-10-20T11:06:23.038" v="2" actId="47"/>
        <pc:sldMkLst>
          <pc:docMk/>
          <pc:sldMk cId="2313536107" sldId="256"/>
        </pc:sldMkLst>
      </pc:sldChg>
      <pc:sldChg chg="del">
        <pc:chgData name="Liam Holian" userId="95d4d9b5-3213-43f8-8ef2-270866861cd2" providerId="ADAL" clId="{2A78EC20-CC01-42CA-AA3C-A7A6674E14BF}" dt="2025-10-20T11:06:13.589" v="0" actId="47"/>
        <pc:sldMkLst>
          <pc:docMk/>
          <pc:sldMk cId="3379533902" sldId="257"/>
        </pc:sldMkLst>
      </pc:sldChg>
      <pc:sldChg chg="del">
        <pc:chgData name="Liam Holian" userId="95d4d9b5-3213-43f8-8ef2-270866861cd2" providerId="ADAL" clId="{2A78EC20-CC01-42CA-AA3C-A7A6674E14BF}" dt="2025-10-20T11:06:14.277" v="1" actId="47"/>
        <pc:sldMkLst>
          <pc:docMk/>
          <pc:sldMk cId="132808885" sldId="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EC94C-240F-4FBD-AEEE-AAC97B524BF3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96AD9-FF4F-438D-B925-CD25A9D508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368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C5D8-56FC-422C-85C7-DC551DD1C43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023C-4A7D-4522-808C-18F153C78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729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C5D8-56FC-422C-85C7-DC551DD1C43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023C-4A7D-4522-808C-18F153C78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544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C5D8-56FC-422C-85C7-DC551DD1C43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023C-4A7D-4522-808C-18F153C78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899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C5D8-56FC-422C-85C7-DC551DD1C43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023C-4A7D-4522-808C-18F153C78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056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C5D8-56FC-422C-85C7-DC551DD1C43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023C-4A7D-4522-808C-18F153C78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5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C5D8-56FC-422C-85C7-DC551DD1C43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023C-4A7D-4522-808C-18F153C78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71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C5D8-56FC-422C-85C7-DC551DD1C43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023C-4A7D-4522-808C-18F153C78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680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C5D8-56FC-422C-85C7-DC551DD1C43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023C-4A7D-4522-808C-18F153C78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857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C5D8-56FC-422C-85C7-DC551DD1C43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023C-4A7D-4522-808C-18F153C78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833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C5D8-56FC-422C-85C7-DC551DD1C43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023C-4A7D-4522-808C-18F153C78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251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C5D8-56FC-422C-85C7-DC551DD1C43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023C-4A7D-4522-808C-18F153C78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524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9C5D8-56FC-422C-85C7-DC551DD1C431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6023C-4A7D-4522-808C-18F153C789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157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E1732-5AA0-4702-891E-F2176BC55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01" y="753395"/>
            <a:ext cx="9482470" cy="60123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b="1" dirty="0"/>
              <a:t>Non negotiable consistent revision resources for all subjects examined through written exams. All key stages.</a:t>
            </a:r>
          </a:p>
          <a:p>
            <a:pPr marL="0" indent="0">
              <a:buNone/>
            </a:pPr>
            <a:endParaRPr lang="en-GB" b="1" dirty="0"/>
          </a:p>
          <a:p>
            <a:r>
              <a:rPr lang="en-GB" dirty="0"/>
              <a:t>Knowledge organiser / tool.</a:t>
            </a:r>
          </a:p>
          <a:p>
            <a:r>
              <a:rPr lang="en-GB" dirty="0"/>
              <a:t>Google classrooms set up to provide access to revision. materials and lessons.</a:t>
            </a:r>
          </a:p>
          <a:p>
            <a:r>
              <a:rPr lang="en-GB" dirty="0"/>
              <a:t>Revision guide pinpointed (if one is available).</a:t>
            </a:r>
          </a:p>
          <a:p>
            <a:r>
              <a:rPr lang="en-GB" dirty="0"/>
              <a:t>Knowledge Checklists (RAG rating).</a:t>
            </a:r>
          </a:p>
          <a:p>
            <a:r>
              <a:rPr lang="en-GB" dirty="0"/>
              <a:t>Essential questions.</a:t>
            </a:r>
          </a:p>
          <a:p>
            <a:r>
              <a:rPr lang="en-GB" dirty="0"/>
              <a:t>List of useful revision websites.</a:t>
            </a:r>
          </a:p>
          <a:p>
            <a:r>
              <a:rPr lang="en-GB" dirty="0"/>
              <a:t>List of suggested revision activities (marginal gains) .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464220-CF6E-4BF2-935F-0EC3BD894B62}"/>
              </a:ext>
            </a:extLst>
          </p:cNvPr>
          <p:cNvSpPr txBox="1"/>
          <p:nvPr/>
        </p:nvSpPr>
        <p:spPr>
          <a:xfrm>
            <a:off x="125834" y="92279"/>
            <a:ext cx="8556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latin typeface="Rockwell" panose="02060603020205020403" pitchFamily="18" charset="0"/>
              </a:rPr>
              <a:t>Revision and Retrieval – the </a:t>
            </a:r>
            <a:r>
              <a:rPr lang="en-GB" sz="2800" b="1" dirty="0" err="1">
                <a:solidFill>
                  <a:schemeClr val="accent1">
                    <a:lumMod val="75000"/>
                  </a:schemeClr>
                </a:solidFill>
                <a:latin typeface="Rockwell" panose="02060603020205020403" pitchFamily="18" charset="0"/>
              </a:rPr>
              <a:t>Weaverham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latin typeface="Rockwell" panose="02060603020205020403" pitchFamily="18" charset="0"/>
              </a:rPr>
              <a:t> offer.</a:t>
            </a:r>
          </a:p>
        </p:txBody>
      </p:sp>
    </p:spTree>
    <p:extLst>
      <p:ext uri="{BB962C8B-B14F-4D97-AF65-F5344CB8AC3E}">
        <p14:creationId xmlns:p14="http://schemas.microsoft.com/office/powerpoint/2010/main" val="240678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608E2C3-F2A2-5864-928F-834C83249C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39498"/>
              </p:ext>
            </p:extLst>
          </p:nvPr>
        </p:nvGraphicFramePr>
        <p:xfrm>
          <a:off x="201519" y="323158"/>
          <a:ext cx="9413550" cy="59964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9982">
                  <a:extLst>
                    <a:ext uri="{9D8B030D-6E8A-4147-A177-3AD203B41FA5}">
                      <a16:colId xmlns:a16="http://schemas.microsoft.com/office/drawing/2014/main" val="2196467919"/>
                    </a:ext>
                  </a:extLst>
                </a:gridCol>
                <a:gridCol w="7753568">
                  <a:extLst>
                    <a:ext uri="{9D8B030D-6E8A-4147-A177-3AD203B41FA5}">
                      <a16:colId xmlns:a16="http://schemas.microsoft.com/office/drawing/2014/main" val="1231548163"/>
                    </a:ext>
                  </a:extLst>
                </a:gridCol>
              </a:tblGrid>
              <a:tr h="389804">
                <a:tc gridSpan="2">
                  <a:txBody>
                    <a:bodyPr/>
                    <a:lstStyle/>
                    <a:p>
                      <a:r>
                        <a:rPr lang="en-US" b="1" dirty="0"/>
                        <a:t>Subject specific addendums to the core revision tools list.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118268"/>
                  </a:ext>
                </a:extLst>
              </a:tr>
              <a:tr h="389804">
                <a:tc>
                  <a:txBody>
                    <a:bodyPr/>
                    <a:lstStyle/>
                    <a:p>
                      <a:r>
                        <a:rPr lang="en-US" dirty="0"/>
                        <a:t>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Art does not offer the revision tools as pupils do not sit a written exam in this subject.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481937"/>
                  </a:ext>
                </a:extLst>
              </a:tr>
              <a:tr h="389804">
                <a:tc>
                  <a:txBody>
                    <a:bodyPr/>
                    <a:lstStyle/>
                    <a:p>
                      <a:r>
                        <a:rPr lang="en-US" dirty="0"/>
                        <a:t>D&amp;T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Revision tools are not offered at KS3 as D&amp;T does not sit written exams.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987807"/>
                  </a:ext>
                </a:extLst>
              </a:tr>
              <a:tr h="389804">
                <a:tc>
                  <a:txBody>
                    <a:bodyPr/>
                    <a:lstStyle/>
                    <a:p>
                      <a:r>
                        <a:rPr lang="en-US" dirty="0"/>
                        <a:t>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Revision tools are not offered at KS3 as Music does not sit written exams.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279851"/>
                  </a:ext>
                </a:extLst>
              </a:tr>
              <a:tr h="3898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Drama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Revision tools are not offered at KS3 as Drama does not sit written exams.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01547"/>
                  </a:ext>
                </a:extLst>
              </a:tr>
              <a:tr h="3898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MFL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Checklists are currently being updated with the new curriculum.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951447"/>
                  </a:ext>
                </a:extLst>
              </a:tr>
              <a:tr h="3898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 err="1"/>
                        <a:t>Maths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No published revision guide recommended. </a:t>
                      </a:r>
                    </a:p>
                    <a:p>
                      <a:pPr lvl="0">
                        <a:buNone/>
                      </a:pPr>
                      <a:r>
                        <a:rPr lang="en-US" dirty="0"/>
                        <a:t>Knowledge checklists include </a:t>
                      </a:r>
                      <a:r>
                        <a:rPr lang="en-US" dirty="0" err="1"/>
                        <a:t>Sparx</a:t>
                      </a:r>
                      <a:r>
                        <a:rPr lang="en-US" dirty="0"/>
                        <a:t> codes.</a:t>
                      </a:r>
                    </a:p>
                    <a:p>
                      <a:pPr lvl="0">
                        <a:buNone/>
                      </a:pPr>
                      <a:r>
                        <a:rPr lang="en-US" dirty="0"/>
                        <a:t>Essential questions and revision techniques come in the form of past papers.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35627"/>
                  </a:ext>
                </a:extLst>
              </a:tr>
              <a:tr h="3898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Ancient History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No published revision guide available.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086046"/>
                  </a:ext>
                </a:extLst>
              </a:tr>
              <a:tr h="3898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Computer Science / 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KS3 – all resources and essential questions are built into the lessons on google classroom.</a:t>
                      </a:r>
                    </a:p>
                    <a:p>
                      <a:pPr lvl="0">
                        <a:buNone/>
                      </a:pPr>
                      <a:r>
                        <a:rPr lang="en-US" dirty="0"/>
                        <a:t>KS4 – All knowledge </a:t>
                      </a:r>
                      <a:r>
                        <a:rPr lang="en-US" dirty="0" err="1"/>
                        <a:t>organisers</a:t>
                      </a:r>
                      <a:r>
                        <a:rPr lang="en-US" dirty="0"/>
                        <a:t> and essential questions are provided as hard copies.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956682"/>
                  </a:ext>
                </a:extLst>
              </a:tr>
              <a:tr h="3898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P.E.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Revision tools will not be offered for Y7 as PE do not sit written assessments.</a:t>
                      </a:r>
                    </a:p>
                    <a:p>
                      <a:pPr lvl="0">
                        <a:buNone/>
                      </a:pPr>
                      <a:r>
                        <a:rPr lang="en-US" dirty="0"/>
                        <a:t>Years 8&amp;9 will sit a written examination based on theory lessons, revision resources will be within lessons available on </a:t>
                      </a:r>
                      <a:r>
                        <a:rPr lang="en-US"/>
                        <a:t>google classroom.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78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217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8B882017C825479D4F1EDFD8F366C7" ma:contentTypeVersion="18" ma:contentTypeDescription="Create a new document." ma:contentTypeScope="" ma:versionID="b25d25b66d592fc37b888b905bacf0d6">
  <xsd:schema xmlns:xsd="http://www.w3.org/2001/XMLSchema" xmlns:xs="http://www.w3.org/2001/XMLSchema" xmlns:p="http://schemas.microsoft.com/office/2006/metadata/properties" xmlns:ns3="f1d5630b-27c4-41e9-a62a-941394099885" xmlns:ns4="bbaf649d-3d2d-4add-8c7a-8daf1b9e76bd" targetNamespace="http://schemas.microsoft.com/office/2006/metadata/properties" ma:root="true" ma:fieldsID="1a101d3aa0c814f773d080be324073ca" ns3:_="" ns4:_="">
    <xsd:import namespace="f1d5630b-27c4-41e9-a62a-941394099885"/>
    <xsd:import namespace="bbaf649d-3d2d-4add-8c7a-8daf1b9e76b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d5630b-27c4-41e9-a62a-9413940998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af649d-3d2d-4add-8c7a-8daf1b9e76b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1d5630b-27c4-41e9-a62a-941394099885" xsi:nil="true"/>
  </documentManagement>
</p:properties>
</file>

<file path=customXml/itemProps1.xml><?xml version="1.0" encoding="utf-8"?>
<ds:datastoreItem xmlns:ds="http://schemas.openxmlformats.org/officeDocument/2006/customXml" ds:itemID="{9ADAE13E-C6E2-41E4-9AD4-3DBBCCB491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d5630b-27c4-41e9-a62a-941394099885"/>
    <ds:schemaRef ds:uri="bbaf649d-3d2d-4add-8c7a-8daf1b9e76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1C50D8-66D6-4305-8FB4-2E8019BA21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F8FA1D-D3F3-4789-B49C-D91452818D21}">
  <ds:schemaRefs>
    <ds:schemaRef ds:uri="http://schemas.microsoft.com/office/infopath/2007/PartnerControls"/>
    <ds:schemaRef ds:uri="f1d5630b-27c4-41e9-a62a-941394099885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bbaf649d-3d2d-4add-8c7a-8daf1b9e76bd"/>
    <ds:schemaRef ds:uri="http://www.w3.org/XML/1998/namespace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343</TotalTime>
  <Words>282</Words>
  <Application>Microsoft Office PowerPoint</Application>
  <PresentationFormat>A4 Paper (210x297 mm)</PresentationFormat>
  <Paragraphs>33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Rockwell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Liam Holian</dc:creator>
  <cp:lastModifiedBy>Liam Holian</cp:lastModifiedBy>
  <cp:revision>92</cp:revision>
  <dcterms:created xsi:type="dcterms:W3CDTF">2024-11-04T08:38:28Z</dcterms:created>
  <dcterms:modified xsi:type="dcterms:W3CDTF">2025-10-20T11:06:25Z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0x010100308B882017C825479D4F1EDFD8F366C7</vt:lpwstr>
  </property>
</Properties>
</file>